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12968" cy="864095"/>
          </a:xfrm>
        </p:spPr>
        <p:txBody>
          <a:bodyPr>
            <a:normAutofit fontScale="90000"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FOR &amp; SINCE</a:t>
            </a:r>
            <a:br>
              <a:rPr lang="en-GB" sz="3200" dirty="0" smtClean="0">
                <a:solidFill>
                  <a:srgbClr val="FF0000"/>
                </a:solidFill>
              </a:rPr>
            </a:br>
            <a:r>
              <a:rPr lang="en-GB" sz="3200" dirty="0" smtClean="0">
                <a:solidFill>
                  <a:srgbClr val="FF0000"/>
                </a:solidFill>
              </a:rPr>
              <a:t>A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568952" cy="5472608"/>
          </a:xfrm>
        </p:spPr>
        <p:txBody>
          <a:bodyPr>
            <a:no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GB" sz="3400" dirty="0" smtClean="0"/>
              <a:t>They can be used with </a:t>
            </a:r>
            <a:r>
              <a:rPr lang="en-GB" sz="3400" dirty="0" smtClean="0">
                <a:solidFill>
                  <a:srgbClr val="FF0000"/>
                </a:solidFill>
              </a:rPr>
              <a:t>present perfect simple </a:t>
            </a:r>
            <a:r>
              <a:rPr lang="en-GB" sz="3400" dirty="0" smtClean="0"/>
              <a:t>or </a:t>
            </a:r>
            <a:r>
              <a:rPr lang="en-GB" sz="3400" dirty="0" smtClean="0">
                <a:solidFill>
                  <a:srgbClr val="0070C0"/>
                </a:solidFill>
              </a:rPr>
              <a:t>present perfect continuous</a:t>
            </a:r>
          </a:p>
          <a:p>
            <a:pPr algn="l" rtl="0">
              <a:buFont typeface="Arial" pitchFamily="34" charset="0"/>
              <a:buChar char="•"/>
            </a:pPr>
            <a:r>
              <a:rPr lang="en-GB" sz="3400" dirty="0" smtClean="0"/>
              <a:t>“</a:t>
            </a:r>
            <a:r>
              <a:rPr lang="en-GB" sz="3400" dirty="0" smtClean="0">
                <a:solidFill>
                  <a:srgbClr val="FF0000"/>
                </a:solidFill>
              </a:rPr>
              <a:t>for</a:t>
            </a:r>
            <a:r>
              <a:rPr lang="en-GB" sz="3400" dirty="0" smtClean="0"/>
              <a:t>” is followed by a period of time</a:t>
            </a:r>
          </a:p>
          <a:p>
            <a:pPr algn="l" rtl="0">
              <a:buFont typeface="Arial" pitchFamily="34" charset="0"/>
              <a:buChar char="•"/>
            </a:pPr>
            <a:r>
              <a:rPr lang="en-GB" sz="3400" dirty="0" smtClean="0"/>
              <a:t>I have lived in this house for 20 years.</a:t>
            </a:r>
          </a:p>
          <a:p>
            <a:pPr algn="l" rtl="0">
              <a:buFont typeface="Arial" pitchFamily="34" charset="0"/>
              <a:buChar char="•"/>
            </a:pPr>
            <a:r>
              <a:rPr lang="en-GB" sz="3400" dirty="0" smtClean="0"/>
              <a:t>She has been waiting for an hour now.</a:t>
            </a:r>
            <a:endParaRPr lang="en-GB" sz="3400" dirty="0" smtClean="0"/>
          </a:p>
          <a:p>
            <a:pPr algn="l" rtl="0">
              <a:buFont typeface="Arial" pitchFamily="34" charset="0"/>
              <a:buChar char="•"/>
            </a:pPr>
            <a:r>
              <a:rPr lang="en-GB" sz="3400" dirty="0" smtClean="0"/>
              <a:t>“</a:t>
            </a:r>
            <a:r>
              <a:rPr lang="en-GB" sz="3400" dirty="0" smtClean="0">
                <a:solidFill>
                  <a:srgbClr val="FF0000"/>
                </a:solidFill>
              </a:rPr>
              <a:t>since</a:t>
            </a:r>
            <a:r>
              <a:rPr lang="en-GB" sz="3400" dirty="0" smtClean="0"/>
              <a:t>” is followed by the start (date) of a period</a:t>
            </a:r>
          </a:p>
          <a:p>
            <a:pPr algn="l" rtl="0">
              <a:buFont typeface="Arial" pitchFamily="34" charset="0"/>
              <a:buChar char="•"/>
            </a:pPr>
            <a:r>
              <a:rPr lang="en-GB" sz="3400" dirty="0" smtClean="0"/>
              <a:t>I have lived in this house since 2000. </a:t>
            </a:r>
          </a:p>
          <a:p>
            <a:pPr algn="l" rtl="0">
              <a:buFont typeface="Arial" pitchFamily="34" charset="0"/>
              <a:buChar char="•"/>
            </a:pPr>
            <a:r>
              <a:rPr lang="en-GB" sz="3400" dirty="0" smtClean="0"/>
              <a:t>She has been waiting since 10 </a:t>
            </a:r>
            <a:r>
              <a:rPr lang="en-GB" sz="3400" dirty="0" err="1" smtClean="0"/>
              <a:t>oc’lock</a:t>
            </a:r>
            <a:r>
              <a:rPr lang="en-GB" sz="3400" dirty="0" smtClean="0"/>
              <a:t>.</a:t>
            </a:r>
            <a:endParaRPr lang="ar-SA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FFC000"/>
                </a:solidFill>
              </a:rPr>
              <a:t>When &amp; How long</a:t>
            </a:r>
            <a:br>
              <a:rPr lang="en-GB" sz="3600" dirty="0" smtClean="0">
                <a:solidFill>
                  <a:srgbClr val="FFC000"/>
                </a:solidFill>
              </a:rPr>
            </a:br>
            <a:r>
              <a:rPr lang="en-GB" dirty="0" smtClean="0">
                <a:solidFill>
                  <a:srgbClr val="FFC000"/>
                </a:solidFill>
              </a:rPr>
              <a:t>B</a:t>
            </a:r>
            <a:endParaRPr lang="ar-SA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GB" dirty="0" smtClean="0"/>
              <a:t>“When” + </a:t>
            </a:r>
            <a:r>
              <a:rPr lang="en-GB" dirty="0" smtClean="0">
                <a:solidFill>
                  <a:srgbClr val="FF0000"/>
                </a:solidFill>
              </a:rPr>
              <a:t>past simple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0070C0"/>
                </a:solidFill>
              </a:rPr>
              <a:t>E.g. When did you last phone Alex?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0070C0"/>
                </a:solidFill>
              </a:rPr>
              <a:t>E.g. When did Covid19 Start?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0070C0"/>
                </a:solidFill>
              </a:rPr>
              <a:t>“How long” + </a:t>
            </a:r>
            <a:r>
              <a:rPr lang="en-GB" dirty="0" smtClean="0">
                <a:solidFill>
                  <a:srgbClr val="FF0000"/>
                </a:solidFill>
              </a:rPr>
              <a:t>Present Perfect(continuous)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FF0000"/>
                </a:solidFill>
              </a:rPr>
              <a:t>E.g. How long have you been waiting?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FF0000"/>
                </a:solidFill>
              </a:rPr>
              <a:t>I have been waiting for an hour.</a:t>
            </a:r>
            <a:endParaRPr lang="en-GB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GB" dirty="0" smtClean="0">
                <a:solidFill>
                  <a:srgbClr val="FF0000"/>
                </a:solidFill>
              </a:rPr>
              <a:t>E.g. How long has the world suffer from Covid19?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FF0000"/>
                </a:solidFill>
              </a:rPr>
              <a:t>It has suffered three long months.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144</Words>
  <Application>Microsoft Office PowerPoint</Application>
  <PresentationFormat>عرض على الشاشة (3:4)‏</PresentationFormat>
  <Paragraphs>17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FOR &amp; SINCE A</vt:lpstr>
      <vt:lpstr>When &amp; How long 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Complete Sentences</dc:title>
  <dc:creator>Saad Daghir</dc:creator>
  <cp:lastModifiedBy>Saad Daghir</cp:lastModifiedBy>
  <cp:revision>13</cp:revision>
  <dcterms:created xsi:type="dcterms:W3CDTF">2019-11-02T17:39:10Z</dcterms:created>
  <dcterms:modified xsi:type="dcterms:W3CDTF">2020-03-29T13:15:15Z</dcterms:modified>
</cp:coreProperties>
</file>